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42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80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07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1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906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737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85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663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10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08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90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08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0940-2CC2-4B35-981A-AE155D36B38F}" type="datetimeFigureOut">
              <a:rPr lang="en-AU" smtClean="0"/>
              <a:t>7/12/2012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E0D05-CF50-4BE8-98D5-478CBB03C3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88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tpg.com.au/users/bev2000/cometea.wav" TargetMode="External"/><Relationship Id="rId2" Type="http://schemas.openxmlformats.org/officeDocument/2006/relationships/hyperlink" Target="http://users.tpg.com.au/users/bev2000/footy.wa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lloquialism" TargetMode="External"/><Relationship Id="rId2" Type="http://schemas.openxmlformats.org/officeDocument/2006/relationships/hyperlink" Target="http://en.wikipedia.org/wiki/Australian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n.wikipedia.org/wiki/Working_clas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STRINE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5172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Strine:</a:t>
            </a:r>
            <a:r>
              <a:rPr lang="en-AU" dirty="0"/>
              <a:t> Australian slang to describe the use of the Australian dialect and pronunciation</a:t>
            </a:r>
          </a:p>
          <a:p>
            <a:r>
              <a:rPr lang="en-AU" dirty="0"/>
              <a:t>“Nose Tone Unturned</a:t>
            </a:r>
            <a:r>
              <a:rPr lang="en-AU" dirty="0" smtClean="0"/>
              <a:t>”           "</a:t>
            </a:r>
            <a:r>
              <a:rPr lang="en-AU" dirty="0" err="1">
                <a:hlinkClick r:id="rId2"/>
              </a:rPr>
              <a:t>Jegoda</a:t>
            </a:r>
            <a:r>
              <a:rPr lang="en-AU" dirty="0">
                <a:hlinkClick r:id="rId2"/>
              </a:rPr>
              <a:t> the footy</a:t>
            </a:r>
            <a:r>
              <a:rPr lang="en-AU" dirty="0"/>
              <a:t>?"	</a:t>
            </a:r>
            <a:r>
              <a:rPr lang="en-AU" dirty="0" smtClean="0"/>
              <a:t>          "</a:t>
            </a:r>
            <a:r>
              <a:rPr lang="en-AU" dirty="0">
                <a:hlinkClick r:id="rId3"/>
              </a:rPr>
              <a:t>Whine </a:t>
            </a:r>
            <a:r>
              <a:rPr lang="en-AU" dirty="0" err="1">
                <a:hlinkClick r:id="rId3"/>
              </a:rPr>
              <a:t>cher</a:t>
            </a:r>
            <a:r>
              <a:rPr lang="en-AU" dirty="0">
                <a:hlinkClick r:id="rId3"/>
              </a:rPr>
              <a:t> </a:t>
            </a:r>
            <a:r>
              <a:rPr lang="en-AU" dirty="0" err="1">
                <a:hlinkClick r:id="rId3"/>
              </a:rPr>
              <a:t>comoveren</a:t>
            </a:r>
            <a:r>
              <a:rPr lang="en-AU" dirty="0">
                <a:hlinkClick r:id="rId3"/>
              </a:rPr>
              <a:t> </a:t>
            </a:r>
            <a:r>
              <a:rPr lang="en-AU" dirty="0" err="1">
                <a:hlinkClick r:id="rId3"/>
              </a:rPr>
              <a:t>avtee</a:t>
            </a:r>
            <a:r>
              <a:rPr lang="en-AU" dirty="0"/>
              <a:t>?"</a:t>
            </a:r>
          </a:p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216421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Coined term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6450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language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285293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colloquial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668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TALL POPPIES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66124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 </a:t>
            </a:r>
            <a:r>
              <a:rPr lang="en-AU" b="1" dirty="0" smtClean="0"/>
              <a:t>Tall </a:t>
            </a:r>
            <a:r>
              <a:rPr lang="en-AU" b="1" dirty="0"/>
              <a:t>Poppies:</a:t>
            </a:r>
            <a:r>
              <a:rPr lang="en-AU" dirty="0"/>
              <a:t> successful people who tend to be criticized in Australian society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456" y="185829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achievement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24208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superiority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talented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00506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Immodesty is seen to be a negative quality and those who are successful are often viewed in a negative light 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382039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expectations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222762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Challenge the status quo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6043914" y="4550469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Linked in some way with Australian sense of equality and justice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LEAVING HOME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6612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 </a:t>
            </a:r>
            <a:r>
              <a:rPr lang="en-AU" b="1" dirty="0"/>
              <a:t>Leaving Home: </a:t>
            </a:r>
            <a:r>
              <a:rPr lang="en-AU" dirty="0"/>
              <a:t>Literally moving away from a place where you have grown up but could also be about leaving a place of security, safety or familiarity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journey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92591" y="21153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alone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211130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confidence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13491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independence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40770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difficult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5846796" y="35730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unfamiliar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24314" y="48691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freedom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902393" y="468449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Welcome/unwelcome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6156176" y="230001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distance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235821" y="338835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Making a statement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2339752" y="8274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Future-orientated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5846796" y="8274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Forced/personal decision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2279754" y="486916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Meeting/going against expectations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6409006" y="27809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improvement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66831" y="259626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New start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7366280" y="1718484"/>
            <a:ext cx="127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HOME-COMING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6612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Home-Coming: </a:t>
            </a:r>
            <a:r>
              <a:rPr lang="en-AU" dirty="0"/>
              <a:t>Literally returning (temporarily or permanently) to a place where you grew up but could also be about returning to a place of security, safety or familiarity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40770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arrival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35010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welcome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285006" y="48691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belonging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06299" y="17728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security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14034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Know what to expect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21459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Depends on circumstances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6022745" y="41270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warmth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240223" y="504290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History/ past experience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25153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memories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1403648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connected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5868144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Gathering of those close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426578" y="370227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friendship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546482" y="3476594"/>
            <a:ext cx="234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Sense of self/identity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PIONEERS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5172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Pioneer: </a:t>
            </a:r>
            <a:r>
              <a:rPr lang="en-AU" dirty="0"/>
              <a:t>One of the first colonists or settlers in a new territory – typically a dweller in Australian Bush country</a:t>
            </a: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first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19888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leaders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43535" y="37170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Early settlers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475815" y="116974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expansion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43651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Catalyst for change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6007402" y="236799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builders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5526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original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1984586" y="8274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colonists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45595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Taming wild terrain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BATTLERS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5172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Battler:  </a:t>
            </a:r>
            <a:r>
              <a:rPr lang="en-AU" dirty="0"/>
              <a:t>an </a:t>
            </a:r>
            <a:r>
              <a:rPr lang="en-AU" dirty="0">
                <a:hlinkClick r:id="rId2" tooltip="Australian"/>
              </a:rPr>
              <a:t>Australian</a:t>
            </a:r>
            <a:r>
              <a:rPr lang="en-AU" dirty="0"/>
              <a:t> </a:t>
            </a:r>
            <a:r>
              <a:rPr lang="en-AU" dirty="0">
                <a:hlinkClick r:id="rId3" tooltip="Colloquialism"/>
              </a:rPr>
              <a:t>colloquialism</a:t>
            </a:r>
            <a:r>
              <a:rPr lang="en-AU" dirty="0"/>
              <a:t> referring to "ordinary" or </a:t>
            </a:r>
            <a:r>
              <a:rPr lang="en-AU" dirty="0">
                <a:hlinkClick r:id="rId4" tooltip="Working class"/>
              </a:rPr>
              <a:t>working class</a:t>
            </a:r>
            <a:r>
              <a:rPr lang="en-AU" dirty="0"/>
              <a:t> individuals who persevere through their commitments despite adversity.</a:t>
            </a: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Positive connotations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struggle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606802" y="44371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Overcoming hardship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407759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endurance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247803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‘little’ guy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363069" y="25556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conflict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1045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Uniquely </a:t>
            </a:r>
            <a:r>
              <a:rPr lang="en-AU" dirty="0"/>
              <a:t>A</a:t>
            </a:r>
            <a:r>
              <a:rPr lang="en-AU" dirty="0" smtClean="0"/>
              <a:t>ustralian. Glorious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763960" y="202089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courage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410103" y="342900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pride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5436096" y="481626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honour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MATES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51723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Mates: </a:t>
            </a:r>
            <a:r>
              <a:rPr lang="en-AU" dirty="0"/>
              <a:t>informal term for a friend regarded with affection and trust</a:t>
            </a: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279210" y="450148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friend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0608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trust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17184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‘cobber’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500878" y="116448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Beer, pub, gathering together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41490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camaraderie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10994" y="298303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bloke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6198871" y="238023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loyalty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763960" y="134915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Confusingly, can be used at times of aggression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6646199" y="32019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friendship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2051720" y="35713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Similar values and behaviours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5510660" y="4941168"/>
            <a:ext cx="3237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Tolerance – everyone’s a mate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714992" y="4294837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Term used particularly amongst men and replaces a name- linked with identity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THE FOLKS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8403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The Folks: </a:t>
            </a:r>
            <a:r>
              <a:rPr lang="en-AU" dirty="0"/>
              <a:t>Casual term for parents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227630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old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providers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40050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carers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934019" y="35010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friendship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5993967" y="401692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Relaxed relationship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3182742" y="50131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Responsibility &amp; expectation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12687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Ambitions for children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6098621" y="246096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Teach ideals and values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3" y="1084094"/>
            <a:ext cx="311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Affected by their experiences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/>
          <a:lstStyle/>
          <a:p>
            <a:r>
              <a:rPr lang="en-AU" dirty="0" smtClean="0"/>
              <a:t>THE CLAN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8403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The Clan: </a:t>
            </a:r>
            <a:r>
              <a:rPr lang="en-AU" dirty="0"/>
              <a:t>Term for extended family or relatives. Can also refer to a specific cultural group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034" y="15660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friends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9168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group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63960" y="39330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gang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397988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tribal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085834" y="239935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Da </a:t>
            </a:r>
            <a:r>
              <a:rPr lang="en-AU" dirty="0" err="1" smtClean="0"/>
              <a:t>boiz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238801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belonging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9741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brotherhood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724128" y="50131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Code of conduct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361054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stereotypes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2018184" y="50131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ownership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2145610" y="1370485"/>
            <a:ext cx="321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Shared values and expectations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7703840" y="17498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support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452320" y="4633825"/>
            <a:ext cx="168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loyalty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406299" y="30689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Rituals/traditions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LEGENDS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8403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 </a:t>
            </a:r>
            <a:r>
              <a:rPr lang="en-AU" b="1" dirty="0" smtClean="0"/>
              <a:t>Legends</a:t>
            </a:r>
            <a:r>
              <a:rPr lang="en-AU" b="1" dirty="0"/>
              <a:t>: </a:t>
            </a:r>
            <a:r>
              <a:rPr lang="en-AU" dirty="0"/>
              <a:t>A particularly unique person who is admired or respected for their behaviour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4860" y="137282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greats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661761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icons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7251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respect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1355482" y="343154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idols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116448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Chris Judd – sporting stars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6021854" y="38921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Done something extraordinary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51374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achievement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550559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People looked up to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3036640" y="9158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Role-models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466056" y="242887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Inspirational 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2987824" y="42614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leaders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074359" y="29249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Revered and emulated by society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36964" y="532215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Used as examples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THE HOTS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840397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The Hots: </a:t>
            </a:r>
            <a:r>
              <a:rPr lang="en-AU" dirty="0"/>
              <a:t>A slang term to express an emotional feeling of attraction or lust towards another</a:t>
            </a:r>
          </a:p>
          <a:p>
            <a:r>
              <a:rPr lang="en-AU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1720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crush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643023" y="15660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attraction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101208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lust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43651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excitement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293516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Young people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49823" y="330868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relationship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404117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Not a serious relationship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4502015" y="5116542"/>
            <a:ext cx="313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Based on physical appearance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AU" dirty="0" smtClean="0"/>
              <a:t>UN-AUSTRALIAN?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0648"/>
            <a:ext cx="83529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meanings, connotations, values, attitudes, impressions are implied or suggested?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66124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Un-Australian: </a:t>
            </a:r>
            <a:r>
              <a:rPr lang="en-AU" dirty="0"/>
              <a:t>"not conforming to ideas of traditional Australian morality and customs, such as fairness, honesty, hard work”. Depending on the context, it can be used as a serious insult or a mocking jest.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1967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outsider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Wog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916341" y="120201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outcast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86104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Insulting terms for other racial groups:</a:t>
            </a:r>
          </a:p>
          <a:p>
            <a:r>
              <a:rPr lang="en-AU" dirty="0" smtClean="0"/>
              <a:t>Curry </a:t>
            </a:r>
            <a:r>
              <a:rPr lang="en-AU" dirty="0" err="1" smtClean="0"/>
              <a:t>Muncher</a:t>
            </a:r>
            <a:endParaRPr lang="en-AU" dirty="0" smtClean="0"/>
          </a:p>
          <a:p>
            <a:r>
              <a:rPr lang="en-AU" dirty="0" smtClean="0"/>
              <a:t>Gypsies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386104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Abnormal or unacceptable in Australian society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212426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Call for patriotism and used to separate ‘the other’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019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674</Words>
  <Application>Microsoft Office PowerPoint</Application>
  <PresentationFormat>On-screen Show (4:3)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STRINE</vt:lpstr>
      <vt:lpstr>PIONEERS</vt:lpstr>
      <vt:lpstr>BATTLERS</vt:lpstr>
      <vt:lpstr>MATES</vt:lpstr>
      <vt:lpstr>THE FOLKS</vt:lpstr>
      <vt:lpstr>THE CLAN</vt:lpstr>
      <vt:lpstr>LEGENDS</vt:lpstr>
      <vt:lpstr>THE HOTS</vt:lpstr>
      <vt:lpstr>UN-AUSTRALIAN?</vt:lpstr>
      <vt:lpstr>TALL POPPIES</vt:lpstr>
      <vt:lpstr>LEAVING HOME</vt:lpstr>
      <vt:lpstr>HOME-COMING</vt:lpstr>
    </vt:vector>
  </TitlesOfParts>
  <Company>Parade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STRINE</dc:title>
  <dc:creator>Melinda Williams</dc:creator>
  <cp:lastModifiedBy>Melissa Carter</cp:lastModifiedBy>
  <cp:revision>8</cp:revision>
  <dcterms:created xsi:type="dcterms:W3CDTF">2011-08-31T02:22:29Z</dcterms:created>
  <dcterms:modified xsi:type="dcterms:W3CDTF">2012-12-06T23:23:03Z</dcterms:modified>
</cp:coreProperties>
</file>